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6" r:id="rId2"/>
    <p:sldId id="320" r:id="rId3"/>
    <p:sldId id="317" r:id="rId4"/>
    <p:sldId id="332" r:id="rId5"/>
    <p:sldId id="334" r:id="rId6"/>
    <p:sldId id="335" r:id="rId7"/>
    <p:sldId id="331" r:id="rId8"/>
    <p:sldId id="321" r:id="rId9"/>
    <p:sldId id="328" r:id="rId10"/>
    <p:sldId id="315" r:id="rId11"/>
    <p:sldId id="329" r:id="rId12"/>
    <p:sldId id="318" r:id="rId13"/>
    <p:sldId id="326" r:id="rId14"/>
    <p:sldId id="319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66CCFF"/>
    <a:srgbClr val="FFCCCC"/>
    <a:srgbClr val="FF7C80"/>
    <a:srgbClr val="FF0000"/>
    <a:srgbClr val="FF3300"/>
    <a:srgbClr val="FFFF00"/>
    <a:srgbClr val="00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94" autoAdjust="0"/>
    <p:restoredTop sz="94693" autoAdjust="0"/>
  </p:normalViewPr>
  <p:slideViewPr>
    <p:cSldViewPr>
      <p:cViewPr varScale="1">
        <p:scale>
          <a:sx n="69" d="100"/>
          <a:sy n="69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03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F0A676-8E8B-4582-90A2-8E1588EB30D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19B33-5A3B-4155-A753-58CA7F3060B4}" type="slidenum">
              <a:rPr lang="en-US"/>
              <a:pPr/>
              <a:t>5</a:t>
            </a:fld>
            <a:endParaRPr lang="en-US"/>
          </a:p>
        </p:txBody>
      </p:sp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3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9C6B24-1629-4734-9058-87D59B2E56D4}" type="slidenum">
              <a:rPr lang="en-US" sz="1200"/>
              <a:pPr algn="r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ECECB-7CE9-4FAA-B2A4-851603C6543B}" type="slidenum">
              <a:rPr lang="en-US"/>
              <a:pPr/>
              <a:t>6</a:t>
            </a:fld>
            <a:endParaRPr lang="en-US"/>
          </a:p>
        </p:txBody>
      </p:sp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16BE64-8B2B-4259-98D7-1EC51EA2B1E7}" type="slidenum">
              <a:rPr lang="en-US" sz="1200"/>
              <a:pPr algn="r"/>
              <a:t>6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0A524-3D85-46F8-8ADC-53B1061E3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EE912-23B8-4F13-B141-6AEFEC941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24D28-BFA7-4E10-9A61-99A4D247FD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948450-55EA-48E9-805A-53C62E1117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9FC10-7DFB-48D7-AF1C-057DDE262E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8B939-877F-4F40-AB07-9590E2D8A7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09983-F61C-4008-BC4F-1320843FC9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7C4A9-DD2B-41B8-84E0-96194B313E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30501-7E68-427F-A6C4-B08A02548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A0D7D-68A0-48B8-858C-0BC8A4D7DA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C91B2-4B93-4207-9DDA-8F61BFC1E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E299A-13DE-437F-832F-98C472977E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52F179-0D11-4694-BA8F-88E828C3CD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2" name="Picture 4" descr="SLGG_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WordArt 7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7162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sz="36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</a:t>
            </a:r>
            <a:r>
              <a:rPr lang="en-US" sz="36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ỌC ÁI MỘ A</a:t>
            </a:r>
            <a:endParaRPr lang="en-US" sz="36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8859" name="WordArt 11"/>
          <p:cNvSpPr>
            <a:spLocks noChangeArrowheads="1" noChangeShapeType="1" noTextEdit="1"/>
          </p:cNvSpPr>
          <p:nvPr/>
        </p:nvSpPr>
        <p:spPr bwMode="auto">
          <a:xfrm>
            <a:off x="4495800" y="1600200"/>
            <a:ext cx="42005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TẬP VIẾT - LỚP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8860" name="WordArt 12"/>
          <p:cNvSpPr>
            <a:spLocks noChangeArrowheads="1" noChangeShapeType="1" noTextEdit="1"/>
          </p:cNvSpPr>
          <p:nvPr/>
        </p:nvSpPr>
        <p:spPr bwMode="auto">
          <a:xfrm>
            <a:off x="609600" y="3352800"/>
            <a:ext cx="4038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ÔN CHỮ HOA B</a:t>
            </a:r>
          </a:p>
        </p:txBody>
      </p:sp>
      <p:sp>
        <p:nvSpPr>
          <p:cNvPr id="78861" name="WordArt 13"/>
          <p:cNvSpPr>
            <a:spLocks noChangeArrowheads="1" noChangeShapeType="1" noTextEdit="1"/>
          </p:cNvSpPr>
          <p:nvPr/>
        </p:nvSpPr>
        <p:spPr bwMode="auto">
          <a:xfrm>
            <a:off x="1066800" y="5715000"/>
            <a:ext cx="71247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 VIÊN: </a:t>
            </a:r>
            <a:r>
              <a:rPr lang="en-US" sz="36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NGUYỄN THỊ THƯỜNG</a:t>
            </a:r>
            <a:endParaRPr lang="en-US" sz="3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3" name="Picture 5" descr="ca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</p:spPr>
      </p:pic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276600" y="6278563"/>
            <a:ext cx="2743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Cam Bố Hạ</a:t>
            </a:r>
          </a:p>
        </p:txBody>
      </p:sp>
      <p:pic>
        <p:nvPicPr>
          <p:cNvPr id="73736" name="Picture 8" descr="cam2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248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1905000"/>
          </a:xfrm>
          <a:prstGeom prst="rect">
            <a:avLst/>
          </a:prstGeom>
          <a:noFill/>
        </p:spPr>
      </p:pic>
      <p:pic>
        <p:nvPicPr>
          <p:cNvPr id="92165" name="Picture 5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4648200" cy="3352800"/>
          </a:xfrm>
          <a:prstGeom prst="rect">
            <a:avLst/>
          </a:prstGeom>
          <a:noFill/>
        </p:spPr>
      </p:pic>
      <p:pic>
        <p:nvPicPr>
          <p:cNvPr id="92166" name="Picture 6" descr="images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505200"/>
            <a:ext cx="4495800" cy="3352800"/>
          </a:xfrm>
          <a:prstGeom prst="rect">
            <a:avLst/>
          </a:prstGeom>
          <a:noFill/>
        </p:spPr>
      </p:pic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0" y="457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chữ hoa B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1752600" y="6278563"/>
            <a:ext cx="1295400" cy="5889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400800" y="6278563"/>
            <a:ext cx="1447800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0" grpId="0" animBg="1"/>
      <p:bldP spid="921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kk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0903" name="WordArt 7"/>
          <p:cNvSpPr>
            <a:spLocks noChangeArrowheads="1" noChangeShapeType="1" noTextEdit="1"/>
          </p:cNvSpPr>
          <p:nvPr/>
        </p:nvSpPr>
        <p:spPr bwMode="auto">
          <a:xfrm>
            <a:off x="2209800" y="1981200"/>
            <a:ext cx="4343400" cy="20955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Arial"/>
                <a:cs typeface="Arial"/>
              </a:rPr>
              <a:t>VIẾT VỞ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bauoi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4903788" y="1600200"/>
            <a:ext cx="4240212" cy="5257800"/>
          </a:xfrm>
          <a:prstGeom prst="rect">
            <a:avLst/>
          </a:prstGeom>
          <a:noFill/>
        </p:spPr>
      </p:pic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0" y="457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chữ hoa B</a:t>
            </a:r>
          </a:p>
        </p:txBody>
      </p:sp>
      <p:pic>
        <p:nvPicPr>
          <p:cNvPr id="89096" name="Picture 8" descr="01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0" y="1600200"/>
            <a:ext cx="48006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WordArt 5"/>
          <p:cNvSpPr>
            <a:spLocks noChangeArrowheads="1" noChangeShapeType="1" noTextEdit="1"/>
          </p:cNvSpPr>
          <p:nvPr/>
        </p:nvSpPr>
        <p:spPr bwMode="auto">
          <a:xfrm>
            <a:off x="838200" y="1219200"/>
            <a:ext cx="7315200" cy="3886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CHÀO CÁC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029w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619500"/>
            <a:ext cx="2882900" cy="3238500"/>
          </a:xfrm>
          <a:noFill/>
          <a:ln/>
        </p:spPr>
      </p:pic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3352800" y="3429000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.VnTime" pitchFamily="34" charset="0"/>
              </a:rPr>
              <a:t>ViÕt : </a:t>
            </a:r>
            <a:r>
              <a:rPr lang="en-US" sz="4400" b="1" i="1">
                <a:solidFill>
                  <a:srgbClr val="0000FF"/>
                </a:solidFill>
                <a:latin typeface=".VnTime" pitchFamily="34" charset="0"/>
              </a:rPr>
              <a:t>¢u L¹c</a:t>
            </a:r>
            <a:endParaRPr lang="en-US" sz="4400" i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0" y="457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82956" name="WordArt 12"/>
          <p:cNvSpPr>
            <a:spLocks noChangeArrowheads="1" noChangeShapeType="1" noTextEdit="1"/>
          </p:cNvSpPr>
          <p:nvPr/>
        </p:nvSpPr>
        <p:spPr bwMode="auto">
          <a:xfrm>
            <a:off x="304800" y="1600200"/>
            <a:ext cx="40862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ÔN 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02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1400" y="4467225"/>
            <a:ext cx="3022600" cy="2390775"/>
          </a:xfrm>
          <a:prstGeom prst="rect">
            <a:avLst/>
          </a:prstGeom>
          <a:noFill/>
        </p:spPr>
      </p:pic>
      <p:pic>
        <p:nvPicPr>
          <p:cNvPr id="79875" name="Picture 3" descr="02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8850"/>
            <a:ext cx="2641600" cy="2089150"/>
          </a:xfrm>
          <a:prstGeom prst="rect">
            <a:avLst/>
          </a:prstGeom>
          <a:noFill/>
        </p:spPr>
      </p:pic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0" y="457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chữ hoa B</a:t>
            </a:r>
          </a:p>
        </p:txBody>
      </p:sp>
      <p:pic>
        <p:nvPicPr>
          <p:cNvPr id="79880" name="Picture 8" descr="01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1905000" y="1600200"/>
            <a:ext cx="51054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57" name="Picture 2" descr="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05200"/>
            <a:ext cx="26511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5277" name="Group 45"/>
          <p:cNvGraphicFramePr>
            <a:graphicFrameLocks noGrp="1"/>
          </p:cNvGraphicFramePr>
          <p:nvPr>
            <p:ph/>
          </p:nvPr>
        </p:nvGraphicFramePr>
        <p:xfrm>
          <a:off x="533400" y="3048000"/>
          <a:ext cx="2895600" cy="3276601"/>
        </p:xfrm>
        <a:graphic>
          <a:graphicData uri="http://schemas.openxmlformats.org/drawingml/2006/table">
            <a:tbl>
              <a:tblPr/>
              <a:tblGrid>
                <a:gridCol w="1019175"/>
                <a:gridCol w="920750"/>
                <a:gridCol w="955675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7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9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5278" name="Picture 4" descr="chu B"/>
          <p:cNvPicPr>
            <a:picLocks noChangeAspect="1" noChangeArrowheads="1"/>
          </p:cNvPicPr>
          <p:nvPr/>
        </p:nvPicPr>
        <p:blipFill>
          <a:blip r:embed="rId3"/>
          <a:srcRect t="11111" r="72501" b="50000"/>
          <a:stretch>
            <a:fillRect/>
          </a:stretch>
        </p:blipFill>
        <p:spPr bwMode="auto">
          <a:xfrm>
            <a:off x="5562600" y="2286000"/>
            <a:ext cx="3581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80" name="Text Box 48"/>
          <p:cNvSpPr txBox="1">
            <a:spLocks noChangeArrowheads="1"/>
          </p:cNvSpPr>
          <p:nvPr/>
        </p:nvSpPr>
        <p:spPr bwMode="auto">
          <a:xfrm>
            <a:off x="0" y="457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95281" name="Text Box 49"/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chữ hoa B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43200" y="838200"/>
          <a:ext cx="6172207" cy="2651761"/>
        </p:xfrm>
        <a:graphic>
          <a:graphicData uri="http://schemas.openxmlformats.org/drawingml/2006/table">
            <a:tbl>
              <a:tblPr firstRow="1" bandRow="1"/>
              <a:tblGrid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  <a:gridCol w="324853"/>
              </a:tblGrid>
              <a:tr h="37882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82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82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82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82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82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82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463" y="3886200"/>
          <a:ext cx="8771625" cy="1133856"/>
        </p:xfrm>
        <a:graphic>
          <a:graphicData uri="http://schemas.openxmlformats.org/drawingml/2006/table">
            <a:tbl>
              <a:tblPr firstRow="1" bandRow="1"/>
              <a:tblGrid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</a:tblGrid>
              <a:tr h="37795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95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95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" name="Oval 133"/>
          <p:cNvSpPr/>
          <p:nvPr/>
        </p:nvSpPr>
        <p:spPr>
          <a:xfrm>
            <a:off x="955675" y="4076700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704850" y="4256088"/>
            <a:ext cx="36513" cy="3651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9608" name="Picture 4" descr="chu B"/>
          <p:cNvPicPr>
            <a:picLocks noChangeAspect="1" noChangeArrowheads="1"/>
          </p:cNvPicPr>
          <p:nvPr/>
        </p:nvPicPr>
        <p:blipFill>
          <a:blip r:embed="rId3"/>
          <a:srcRect l="31667" t="2222" r="32500" b="89999"/>
          <a:stretch>
            <a:fillRect/>
          </a:stretch>
        </p:blipFill>
        <p:spPr bwMode="auto">
          <a:xfrm>
            <a:off x="2895600" y="1524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9609" name="Group 7"/>
          <p:cNvGrpSpPr>
            <a:grpSpLocks/>
          </p:cNvGrpSpPr>
          <p:nvPr/>
        </p:nvGrpSpPr>
        <p:grpSpPr bwMode="auto">
          <a:xfrm>
            <a:off x="2967038" y="1009650"/>
            <a:ext cx="749300" cy="973138"/>
            <a:chOff x="1304925" y="1311275"/>
            <a:chExt cx="3733800" cy="4497487"/>
          </a:xfrm>
        </p:grpSpPr>
        <p:pic>
          <p:nvPicPr>
            <p:cNvPr id="99610" name="Picture 3" descr="P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l="25157" t="57831" r="52200" b="20058"/>
            <a:stretch>
              <a:fillRect/>
            </a:stretch>
          </p:blipFill>
          <p:spPr bwMode="auto">
            <a:xfrm>
              <a:off x="2066925" y="3905250"/>
              <a:ext cx="6858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611" name="Picture 3" descr="P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t="57831" r="72327" b="23459"/>
            <a:stretch>
              <a:fillRect/>
            </a:stretch>
          </p:blipFill>
          <p:spPr bwMode="auto">
            <a:xfrm>
              <a:off x="1304925" y="390525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612" name="Picture 3" descr="P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t="75691" r="50629"/>
            <a:stretch>
              <a:fillRect/>
            </a:stretch>
          </p:blipFill>
          <p:spPr bwMode="auto">
            <a:xfrm>
              <a:off x="1304925" y="4714875"/>
              <a:ext cx="1495425" cy="1089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613" name="Picture 3" descr="P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l="49057"/>
            <a:stretch>
              <a:fillRect/>
            </a:stretch>
          </p:blipFill>
          <p:spPr bwMode="auto">
            <a:xfrm>
              <a:off x="2800350" y="1311275"/>
              <a:ext cx="1543050" cy="447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B2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25530" t="9389" r="54594" b="58079"/>
            <a:stretch>
              <a:fillRect/>
            </a:stretch>
          </p:blipFill>
          <p:spPr bwMode="auto">
            <a:xfrm>
              <a:off x="2343150" y="1809750"/>
              <a:ext cx="714375" cy="1419225"/>
            </a:xfrm>
            <a:prstGeom prst="parallelogram">
              <a:avLst>
                <a:gd name="adj" fmla="val 3676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B2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9364" t="26856" r="74205" b="58079"/>
            <a:stretch>
              <a:fillRect/>
            </a:stretch>
          </p:blipFill>
          <p:spPr bwMode="auto">
            <a:xfrm>
              <a:off x="1793040" y="2560736"/>
              <a:ext cx="590551" cy="657224"/>
            </a:xfrm>
            <a:prstGeom prst="parallelogram">
              <a:avLst>
                <a:gd name="adj" fmla="val 3676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B2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9364" r="78710" b="73145"/>
            <a:stretch>
              <a:fillRect/>
            </a:stretch>
          </p:blipFill>
          <p:spPr bwMode="auto">
            <a:xfrm>
              <a:off x="1802562" y="1398686"/>
              <a:ext cx="428627" cy="1171574"/>
            </a:xfrm>
            <a:prstGeom prst="parallelogram">
              <a:avLst>
                <a:gd name="adj" fmla="val 3676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6" descr="B2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21025" r="23587" b="84280"/>
            <a:stretch>
              <a:fillRect/>
            </a:stretch>
          </p:blipFill>
          <p:spPr bwMode="auto">
            <a:xfrm>
              <a:off x="2190750" y="1419225"/>
              <a:ext cx="1990725" cy="685800"/>
            </a:xfrm>
            <a:prstGeom prst="parallelogram">
              <a:avLst>
                <a:gd name="adj" fmla="val 3676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6" descr="B2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74293" r="7951" b="62665"/>
            <a:stretch>
              <a:fillRect/>
            </a:stretch>
          </p:blipFill>
          <p:spPr bwMode="auto">
            <a:xfrm>
              <a:off x="4114800" y="1419225"/>
              <a:ext cx="638175" cy="1628775"/>
            </a:xfrm>
            <a:prstGeom prst="parallelogram">
              <a:avLst>
                <a:gd name="adj" fmla="val 3676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619" name="Picture 40" descr="R4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32681" t="41620" r="23743" b="45010"/>
            <a:stretch>
              <a:fillRect/>
            </a:stretch>
          </p:blipFill>
          <p:spPr bwMode="auto">
            <a:xfrm>
              <a:off x="2857500" y="3048000"/>
              <a:ext cx="189865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620" name="Picture 6" descr="B2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43286" t="36681" r="27032" b="56332"/>
            <a:stretch>
              <a:fillRect/>
            </a:stretch>
          </p:blipFill>
          <p:spPr bwMode="auto">
            <a:xfrm>
              <a:off x="2990850" y="3028950"/>
              <a:ext cx="1066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621" name="Picture 6" descr="B2.pn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51236" t="60918" r="23322" b="-1747"/>
            <a:stretch>
              <a:fillRect/>
            </a:stretch>
          </p:blipFill>
          <p:spPr bwMode="auto">
            <a:xfrm>
              <a:off x="3288463" y="4073725"/>
              <a:ext cx="914400" cy="172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622" name="Picture 6" descr="B2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76678" t="60918" b="-1747"/>
            <a:stretch>
              <a:fillRect/>
            </a:stretch>
          </p:blipFill>
          <p:spPr bwMode="auto">
            <a:xfrm>
              <a:off x="4190998" y="4027587"/>
              <a:ext cx="838199" cy="178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623" name="Picture 6" descr="B2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70848" t="41920" b="40175"/>
            <a:stretch>
              <a:fillRect/>
            </a:stretch>
          </p:blipFill>
          <p:spPr bwMode="auto">
            <a:xfrm>
              <a:off x="3990975" y="3257550"/>
              <a:ext cx="104775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9624" name="Group 22"/>
          <p:cNvGrpSpPr>
            <a:grpSpLocks/>
          </p:cNvGrpSpPr>
          <p:nvPr/>
        </p:nvGrpSpPr>
        <p:grpSpPr bwMode="auto">
          <a:xfrm>
            <a:off x="2967038" y="2528888"/>
            <a:ext cx="749300" cy="971550"/>
            <a:chOff x="1304925" y="1311275"/>
            <a:chExt cx="3733800" cy="4492625"/>
          </a:xfrm>
        </p:grpSpPr>
        <p:pic>
          <p:nvPicPr>
            <p:cNvPr id="99625" name="Picture 3" descr="P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l="25157" t="57831" r="52200" b="20058"/>
            <a:stretch>
              <a:fillRect/>
            </a:stretch>
          </p:blipFill>
          <p:spPr bwMode="auto">
            <a:xfrm>
              <a:off x="2066925" y="3905250"/>
              <a:ext cx="6858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626" name="Picture 3" descr="P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t="57831" r="72327" b="23459"/>
            <a:stretch>
              <a:fillRect/>
            </a:stretch>
          </p:blipFill>
          <p:spPr bwMode="auto">
            <a:xfrm>
              <a:off x="1304925" y="390525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627" name="Picture 3" descr="P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t="75691" r="50629"/>
            <a:stretch>
              <a:fillRect/>
            </a:stretch>
          </p:blipFill>
          <p:spPr bwMode="auto">
            <a:xfrm>
              <a:off x="1304925" y="4714875"/>
              <a:ext cx="1495425" cy="1089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628" name="Picture 3" descr="P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l="49057"/>
            <a:stretch>
              <a:fillRect/>
            </a:stretch>
          </p:blipFill>
          <p:spPr bwMode="auto">
            <a:xfrm>
              <a:off x="2800350" y="1311275"/>
              <a:ext cx="1543050" cy="447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6" descr="B2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25530" t="9389" r="54594" b="58079"/>
            <a:stretch>
              <a:fillRect/>
            </a:stretch>
          </p:blipFill>
          <p:spPr bwMode="auto">
            <a:xfrm>
              <a:off x="2343150" y="1809750"/>
              <a:ext cx="714375" cy="1419225"/>
            </a:xfrm>
            <a:prstGeom prst="parallelogram">
              <a:avLst>
                <a:gd name="adj" fmla="val 3676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6" descr="B2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9364" t="26856" r="74205" b="58079"/>
            <a:stretch>
              <a:fillRect/>
            </a:stretch>
          </p:blipFill>
          <p:spPr bwMode="auto">
            <a:xfrm>
              <a:off x="1793040" y="2560736"/>
              <a:ext cx="590551" cy="657224"/>
            </a:xfrm>
            <a:prstGeom prst="parallelogram">
              <a:avLst>
                <a:gd name="adj" fmla="val 3676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6" descr="B2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9364" r="78710" b="73145"/>
            <a:stretch>
              <a:fillRect/>
            </a:stretch>
          </p:blipFill>
          <p:spPr bwMode="auto">
            <a:xfrm>
              <a:off x="1802562" y="1398686"/>
              <a:ext cx="428627" cy="1171574"/>
            </a:xfrm>
            <a:prstGeom prst="parallelogram">
              <a:avLst>
                <a:gd name="adj" fmla="val 3676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6" descr="B2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21025" r="23587" b="84280"/>
            <a:stretch>
              <a:fillRect/>
            </a:stretch>
          </p:blipFill>
          <p:spPr bwMode="auto">
            <a:xfrm>
              <a:off x="2190750" y="1419225"/>
              <a:ext cx="1990725" cy="685800"/>
            </a:xfrm>
            <a:prstGeom prst="parallelogram">
              <a:avLst>
                <a:gd name="adj" fmla="val 3676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6" descr="B2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74293" r="7951" b="62665"/>
            <a:stretch>
              <a:fillRect/>
            </a:stretch>
          </p:blipFill>
          <p:spPr bwMode="auto">
            <a:xfrm>
              <a:off x="4114800" y="1419225"/>
              <a:ext cx="638175" cy="1628775"/>
            </a:xfrm>
            <a:prstGeom prst="parallelogram">
              <a:avLst>
                <a:gd name="adj" fmla="val 3676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634" name="Picture 40" descr="R4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32681" t="41620" r="23743" b="45010"/>
            <a:stretch>
              <a:fillRect/>
            </a:stretch>
          </p:blipFill>
          <p:spPr bwMode="auto">
            <a:xfrm>
              <a:off x="2857500" y="3048000"/>
              <a:ext cx="189865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635" name="Picture 6" descr="B2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43286" t="36681" r="27032" b="56332"/>
            <a:stretch>
              <a:fillRect/>
            </a:stretch>
          </p:blipFill>
          <p:spPr bwMode="auto">
            <a:xfrm>
              <a:off x="2990850" y="3028950"/>
              <a:ext cx="1066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636" name="Picture 6" descr="B2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70848" t="41920" b="40175"/>
            <a:stretch>
              <a:fillRect/>
            </a:stretch>
          </p:blipFill>
          <p:spPr bwMode="auto">
            <a:xfrm>
              <a:off x="3990975" y="3257550"/>
              <a:ext cx="104775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637" name="Picture 6" descr="B2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76678" t="60918" b="-1747"/>
            <a:stretch>
              <a:fillRect/>
            </a:stretch>
          </p:blipFill>
          <p:spPr bwMode="auto">
            <a:xfrm>
              <a:off x="4175177" y="4012901"/>
              <a:ext cx="838199" cy="178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638" name="Picture 6" descr="B2.pn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51236" t="60918" r="23322" b="-1747"/>
            <a:stretch>
              <a:fillRect/>
            </a:stretch>
          </p:blipFill>
          <p:spPr bwMode="auto">
            <a:xfrm>
              <a:off x="3304284" y="4055367"/>
              <a:ext cx="914400" cy="172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" name="Picture 3" descr="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25157" t="57831" r="52200" b="20058"/>
          <a:stretch>
            <a:fillRect/>
          </a:stretch>
        </p:blipFill>
        <p:spPr bwMode="auto">
          <a:xfrm>
            <a:off x="4410075" y="1570038"/>
            <a:ext cx="1381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 descr="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7831" r="72327" b="23459"/>
          <a:stretch>
            <a:fillRect/>
          </a:stretch>
        </p:blipFill>
        <p:spPr bwMode="auto">
          <a:xfrm>
            <a:off x="4256088" y="1570038"/>
            <a:ext cx="169862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 descr="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84232" r="50629"/>
          <a:stretch>
            <a:fillRect/>
          </a:stretch>
        </p:blipFill>
        <p:spPr bwMode="auto">
          <a:xfrm>
            <a:off x="4256088" y="1828800"/>
            <a:ext cx="301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 descr="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9057"/>
          <a:stretch>
            <a:fillRect/>
          </a:stretch>
        </p:blipFill>
        <p:spPr bwMode="auto">
          <a:xfrm>
            <a:off x="4557713" y="1014413"/>
            <a:ext cx="3095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" descr="B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25530" t="9389" r="54594" b="58079"/>
          <a:stretch>
            <a:fillRect/>
          </a:stretch>
        </p:blipFill>
        <p:spPr bwMode="auto">
          <a:xfrm>
            <a:off x="4463867" y="2636658"/>
            <a:ext cx="143512" cy="306832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6" descr="B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9364" t="26856" r="74205" b="58079"/>
          <a:stretch>
            <a:fillRect/>
          </a:stretch>
        </p:blipFill>
        <p:spPr bwMode="auto">
          <a:xfrm>
            <a:off x="4350971" y="2801400"/>
            <a:ext cx="118637" cy="142090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6" descr="B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9364" r="78710" b="73145"/>
          <a:stretch>
            <a:fillRect/>
          </a:stretch>
        </p:blipFill>
        <p:spPr bwMode="auto">
          <a:xfrm>
            <a:off x="4352884" y="2550168"/>
            <a:ext cx="86107" cy="253291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" descr="B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21025" r="23587" b="84280"/>
          <a:stretch>
            <a:fillRect/>
          </a:stretch>
        </p:blipFill>
        <p:spPr bwMode="auto">
          <a:xfrm>
            <a:off x="4433251" y="2552227"/>
            <a:ext cx="399920" cy="148268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" descr="B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74293" r="7951" b="62665"/>
          <a:stretch>
            <a:fillRect/>
          </a:stretch>
        </p:blipFill>
        <p:spPr bwMode="auto">
          <a:xfrm>
            <a:off x="4816601" y="2552227"/>
            <a:ext cx="128204" cy="352137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0" descr="R4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32681" t="41620" r="23743" b="45010"/>
          <a:stretch>
            <a:fillRect/>
          </a:stretch>
        </p:blipFill>
        <p:spPr bwMode="auto">
          <a:xfrm>
            <a:off x="4564063" y="2905125"/>
            <a:ext cx="381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" descr="B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43286" t="36681" r="27032" b="56332"/>
          <a:stretch>
            <a:fillRect/>
          </a:stretch>
        </p:blipFill>
        <p:spPr bwMode="auto">
          <a:xfrm>
            <a:off x="4594225" y="2900363"/>
            <a:ext cx="214313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" descr="B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70848" t="41920" b="40175"/>
          <a:stretch>
            <a:fillRect/>
          </a:stretch>
        </p:blipFill>
        <p:spPr bwMode="auto">
          <a:xfrm>
            <a:off x="4794250" y="2949575"/>
            <a:ext cx="2111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" descr="B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76678" t="60918" b="-1747"/>
          <a:stretch>
            <a:fillRect/>
          </a:stretch>
        </p:blipFill>
        <p:spPr bwMode="auto">
          <a:xfrm>
            <a:off x="4832350" y="3114675"/>
            <a:ext cx="168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" descr="B2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51236" t="60918" r="23322" b="-1747"/>
          <a:stretch>
            <a:fillRect/>
          </a:stretch>
        </p:blipFill>
        <p:spPr bwMode="auto">
          <a:xfrm>
            <a:off x="4656138" y="3124200"/>
            <a:ext cx="18415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" descr="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25157" t="57831" r="52200" b="20058"/>
          <a:stretch>
            <a:fillRect/>
          </a:stretch>
        </p:blipFill>
        <p:spPr bwMode="auto">
          <a:xfrm>
            <a:off x="538163" y="4622800"/>
            <a:ext cx="1381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3" descr="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7831" r="72327" b="23459"/>
          <a:stretch>
            <a:fillRect/>
          </a:stretch>
        </p:blipFill>
        <p:spPr bwMode="auto">
          <a:xfrm>
            <a:off x="385763" y="4622800"/>
            <a:ext cx="1682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" descr="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83739" r="50629"/>
          <a:stretch>
            <a:fillRect/>
          </a:stretch>
        </p:blipFill>
        <p:spPr bwMode="auto">
          <a:xfrm>
            <a:off x="385763" y="4876800"/>
            <a:ext cx="300037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3" descr="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9057"/>
          <a:stretch>
            <a:fillRect/>
          </a:stretch>
        </p:blipFill>
        <p:spPr bwMode="auto">
          <a:xfrm>
            <a:off x="685800" y="4062413"/>
            <a:ext cx="30956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6" descr="B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25530" t="9389" r="54594" b="58079"/>
          <a:stretch>
            <a:fillRect/>
          </a:stretch>
        </p:blipFill>
        <p:spPr bwMode="auto">
          <a:xfrm>
            <a:off x="591832" y="4165890"/>
            <a:ext cx="143512" cy="306832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6" descr="B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9364" t="26856" r="74205" b="58079"/>
          <a:stretch>
            <a:fillRect/>
          </a:stretch>
        </p:blipFill>
        <p:spPr bwMode="auto">
          <a:xfrm>
            <a:off x="481317" y="4328251"/>
            <a:ext cx="118637" cy="142090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6" descr="B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9364" r="78710" b="73145"/>
          <a:stretch>
            <a:fillRect/>
          </a:stretch>
        </p:blipFill>
        <p:spPr bwMode="auto">
          <a:xfrm>
            <a:off x="483230" y="4077019"/>
            <a:ext cx="86107" cy="253291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6" descr="B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21025" r="23587" b="84280"/>
          <a:stretch>
            <a:fillRect/>
          </a:stretch>
        </p:blipFill>
        <p:spPr bwMode="auto">
          <a:xfrm>
            <a:off x="561216" y="4081459"/>
            <a:ext cx="399920" cy="148268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6" descr="B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74293" r="7951" b="62665"/>
          <a:stretch>
            <a:fillRect/>
          </a:stretch>
        </p:blipFill>
        <p:spPr bwMode="auto">
          <a:xfrm>
            <a:off x="947741" y="4081459"/>
            <a:ext cx="128204" cy="352137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40" descr="R4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32681" t="41620" r="23743" b="45010"/>
          <a:stretch>
            <a:fillRect/>
          </a:stretch>
        </p:blipFill>
        <p:spPr bwMode="auto">
          <a:xfrm>
            <a:off x="695325" y="4433888"/>
            <a:ext cx="381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6" descr="B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43286" t="36681" r="27032" b="56332"/>
          <a:stretch>
            <a:fillRect/>
          </a:stretch>
        </p:blipFill>
        <p:spPr bwMode="auto">
          <a:xfrm>
            <a:off x="722313" y="4429125"/>
            <a:ext cx="214312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6" descr="B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70848" t="41920" b="40175"/>
          <a:stretch>
            <a:fillRect/>
          </a:stretch>
        </p:blipFill>
        <p:spPr bwMode="auto">
          <a:xfrm>
            <a:off x="922338" y="4478338"/>
            <a:ext cx="21113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6" descr="B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76678" t="60918" b="-1747"/>
          <a:stretch>
            <a:fillRect/>
          </a:stretch>
        </p:blipFill>
        <p:spPr bwMode="auto">
          <a:xfrm>
            <a:off x="962025" y="4646613"/>
            <a:ext cx="1682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6" descr="B2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51236" t="60918" r="23322" b="-1747"/>
          <a:stretch>
            <a:fillRect/>
          </a:stretch>
        </p:blipFill>
        <p:spPr bwMode="auto">
          <a:xfrm>
            <a:off x="782638" y="4656138"/>
            <a:ext cx="1841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" descr="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25157" t="57831" r="52200" b="20058"/>
          <a:stretch>
            <a:fillRect/>
          </a:stretch>
        </p:blipFill>
        <p:spPr bwMode="auto">
          <a:xfrm>
            <a:off x="5695950" y="1570038"/>
            <a:ext cx="1381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3" descr="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7831" r="72327" b="23459"/>
          <a:stretch>
            <a:fillRect/>
          </a:stretch>
        </p:blipFill>
        <p:spPr bwMode="auto">
          <a:xfrm>
            <a:off x="5543550" y="1570038"/>
            <a:ext cx="1682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3" descr="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84232" r="50629"/>
          <a:stretch>
            <a:fillRect/>
          </a:stretch>
        </p:blipFill>
        <p:spPr bwMode="auto">
          <a:xfrm>
            <a:off x="5543550" y="1828800"/>
            <a:ext cx="3000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3" descr="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9057"/>
          <a:stretch>
            <a:fillRect/>
          </a:stretch>
        </p:blipFill>
        <p:spPr bwMode="auto">
          <a:xfrm>
            <a:off x="5843588" y="1014413"/>
            <a:ext cx="309562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3" descr="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25157" t="57831" r="52200" b="20058"/>
          <a:stretch>
            <a:fillRect/>
          </a:stretch>
        </p:blipFill>
        <p:spPr bwMode="auto">
          <a:xfrm>
            <a:off x="6996113" y="1570038"/>
            <a:ext cx="1381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3" descr="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7831" r="72327" b="23459"/>
          <a:stretch>
            <a:fillRect/>
          </a:stretch>
        </p:blipFill>
        <p:spPr bwMode="auto">
          <a:xfrm>
            <a:off x="6843713" y="1570038"/>
            <a:ext cx="1682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3" descr="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84232" r="50629"/>
          <a:stretch>
            <a:fillRect/>
          </a:stretch>
        </p:blipFill>
        <p:spPr bwMode="auto">
          <a:xfrm>
            <a:off x="6843713" y="1828800"/>
            <a:ext cx="3000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3" descr="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9057"/>
          <a:stretch>
            <a:fillRect/>
          </a:stretch>
        </p:blipFill>
        <p:spPr bwMode="auto">
          <a:xfrm>
            <a:off x="7143750" y="1014413"/>
            <a:ext cx="30956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3" descr="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25157" t="57831" r="52200" b="20058"/>
          <a:stretch>
            <a:fillRect/>
          </a:stretch>
        </p:blipFill>
        <p:spPr bwMode="auto">
          <a:xfrm>
            <a:off x="8281988" y="1570038"/>
            <a:ext cx="1381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3" descr="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7831" r="72327" b="23459"/>
          <a:stretch>
            <a:fillRect/>
          </a:stretch>
        </p:blipFill>
        <p:spPr bwMode="auto">
          <a:xfrm>
            <a:off x="8129588" y="1570038"/>
            <a:ext cx="1682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3" descr="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84232" r="50629"/>
          <a:stretch>
            <a:fillRect/>
          </a:stretch>
        </p:blipFill>
        <p:spPr bwMode="auto">
          <a:xfrm>
            <a:off x="8129588" y="1828800"/>
            <a:ext cx="3000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3" descr="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9057"/>
          <a:stretch>
            <a:fillRect/>
          </a:stretch>
        </p:blipFill>
        <p:spPr bwMode="auto">
          <a:xfrm>
            <a:off x="8429625" y="1009650"/>
            <a:ext cx="30956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6" descr="B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25530" t="9389" r="54594" b="58079"/>
          <a:stretch>
            <a:fillRect/>
          </a:stretch>
        </p:blipFill>
        <p:spPr bwMode="auto">
          <a:xfrm>
            <a:off x="5763906" y="2636658"/>
            <a:ext cx="143512" cy="306832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6" descr="B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9364" t="26856" r="74205" b="58079"/>
          <a:stretch>
            <a:fillRect/>
          </a:stretch>
        </p:blipFill>
        <p:spPr bwMode="auto">
          <a:xfrm>
            <a:off x="5651010" y="2801400"/>
            <a:ext cx="118637" cy="142090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6" descr="B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9364" r="78710" b="73145"/>
          <a:stretch>
            <a:fillRect/>
          </a:stretch>
        </p:blipFill>
        <p:spPr bwMode="auto">
          <a:xfrm>
            <a:off x="5652923" y="2550168"/>
            <a:ext cx="86107" cy="253291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6" descr="B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21025" r="23587" b="84280"/>
          <a:stretch>
            <a:fillRect/>
          </a:stretch>
        </p:blipFill>
        <p:spPr bwMode="auto">
          <a:xfrm>
            <a:off x="5733290" y="2552227"/>
            <a:ext cx="399920" cy="148268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6" descr="B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74293" r="7951" b="62665"/>
          <a:stretch>
            <a:fillRect/>
          </a:stretch>
        </p:blipFill>
        <p:spPr bwMode="auto">
          <a:xfrm>
            <a:off x="6119815" y="2552227"/>
            <a:ext cx="128204" cy="352137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40" descr="R4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32681" t="41620" r="23743" b="45010"/>
          <a:stretch>
            <a:fillRect/>
          </a:stretch>
        </p:blipFill>
        <p:spPr bwMode="auto">
          <a:xfrm>
            <a:off x="5867400" y="2905125"/>
            <a:ext cx="381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6" descr="B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43286" t="36681" r="27032" b="56332"/>
          <a:stretch>
            <a:fillRect/>
          </a:stretch>
        </p:blipFill>
        <p:spPr bwMode="auto">
          <a:xfrm>
            <a:off x="5894388" y="2900363"/>
            <a:ext cx="214312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6" descr="B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25530" t="9389" r="54594" b="58079"/>
          <a:stretch>
            <a:fillRect/>
          </a:stretch>
        </p:blipFill>
        <p:spPr bwMode="auto">
          <a:xfrm>
            <a:off x="7077331" y="2636658"/>
            <a:ext cx="143512" cy="306832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6" descr="B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9364" t="26856" r="74205" b="58079"/>
          <a:stretch>
            <a:fillRect/>
          </a:stretch>
        </p:blipFill>
        <p:spPr bwMode="auto">
          <a:xfrm>
            <a:off x="6964435" y="2801400"/>
            <a:ext cx="118637" cy="142090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6" descr="B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9364" r="78710" b="73145"/>
          <a:stretch>
            <a:fillRect/>
          </a:stretch>
        </p:blipFill>
        <p:spPr bwMode="auto">
          <a:xfrm>
            <a:off x="6966348" y="2550168"/>
            <a:ext cx="86107" cy="253291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6" descr="B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21025" r="23587" b="84280"/>
          <a:stretch>
            <a:fillRect/>
          </a:stretch>
        </p:blipFill>
        <p:spPr bwMode="auto">
          <a:xfrm>
            <a:off x="7046715" y="2552227"/>
            <a:ext cx="399920" cy="148268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6" descr="B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74293" r="7951" b="62665"/>
          <a:stretch>
            <a:fillRect/>
          </a:stretch>
        </p:blipFill>
        <p:spPr bwMode="auto">
          <a:xfrm>
            <a:off x="7433240" y="2552227"/>
            <a:ext cx="128204" cy="352137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40" descr="R4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32681" t="41620" r="23743" b="45010"/>
          <a:stretch>
            <a:fillRect/>
          </a:stretch>
        </p:blipFill>
        <p:spPr bwMode="auto">
          <a:xfrm>
            <a:off x="7180263" y="2905125"/>
            <a:ext cx="382587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6" descr="B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43286" t="36681" r="27032" b="56332"/>
          <a:stretch>
            <a:fillRect/>
          </a:stretch>
        </p:blipFill>
        <p:spPr bwMode="auto">
          <a:xfrm>
            <a:off x="7207250" y="2900363"/>
            <a:ext cx="214313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6" descr="B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70848" t="41920" b="40175"/>
          <a:stretch>
            <a:fillRect/>
          </a:stretch>
        </p:blipFill>
        <p:spPr bwMode="auto">
          <a:xfrm>
            <a:off x="7408863" y="2949575"/>
            <a:ext cx="2095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6" descr="B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76678" t="60918" b="-1747"/>
          <a:stretch>
            <a:fillRect/>
          </a:stretch>
        </p:blipFill>
        <p:spPr bwMode="auto">
          <a:xfrm>
            <a:off x="7446963" y="3116263"/>
            <a:ext cx="16827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6" descr="B2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51236" t="60918" r="23322" b="-1747"/>
          <a:stretch>
            <a:fillRect/>
          </a:stretch>
        </p:blipFill>
        <p:spPr bwMode="auto">
          <a:xfrm>
            <a:off x="7264400" y="3128963"/>
            <a:ext cx="18415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6" descr="B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25530" t="9389" r="54594" b="58079"/>
          <a:stretch>
            <a:fillRect/>
          </a:stretch>
        </p:blipFill>
        <p:spPr bwMode="auto">
          <a:xfrm>
            <a:off x="8045267" y="2636658"/>
            <a:ext cx="143512" cy="306832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6" descr="B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9364" t="26856" r="74205" b="58079"/>
          <a:stretch>
            <a:fillRect/>
          </a:stretch>
        </p:blipFill>
        <p:spPr bwMode="auto">
          <a:xfrm>
            <a:off x="7932371" y="2801400"/>
            <a:ext cx="118637" cy="142090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6" descr="B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9364" r="78710" b="73145"/>
          <a:stretch>
            <a:fillRect/>
          </a:stretch>
        </p:blipFill>
        <p:spPr bwMode="auto">
          <a:xfrm>
            <a:off x="7934284" y="2550168"/>
            <a:ext cx="86107" cy="253291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6" descr="B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21025" r="23587" b="84280"/>
          <a:stretch>
            <a:fillRect/>
          </a:stretch>
        </p:blipFill>
        <p:spPr bwMode="auto">
          <a:xfrm>
            <a:off x="8014651" y="2552227"/>
            <a:ext cx="399920" cy="148268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6" descr="B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74293" r="7951" b="62665"/>
          <a:stretch>
            <a:fillRect/>
          </a:stretch>
        </p:blipFill>
        <p:spPr bwMode="auto">
          <a:xfrm>
            <a:off x="8398001" y="2552227"/>
            <a:ext cx="128204" cy="352137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40" descr="R4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32681" t="41620" r="23743" b="45010"/>
          <a:stretch>
            <a:fillRect/>
          </a:stretch>
        </p:blipFill>
        <p:spPr bwMode="auto">
          <a:xfrm>
            <a:off x="8145463" y="2905125"/>
            <a:ext cx="381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6" descr="B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43286" t="36681" r="27032" b="56332"/>
          <a:stretch>
            <a:fillRect/>
          </a:stretch>
        </p:blipFill>
        <p:spPr bwMode="auto">
          <a:xfrm>
            <a:off x="8172450" y="2900363"/>
            <a:ext cx="214313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6" descr="B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70848" t="41920" b="40175"/>
          <a:stretch>
            <a:fillRect/>
          </a:stretch>
        </p:blipFill>
        <p:spPr bwMode="auto">
          <a:xfrm>
            <a:off x="8375650" y="2949575"/>
            <a:ext cx="2111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6" descr="B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76678" t="60918" b="-1747"/>
          <a:stretch>
            <a:fillRect/>
          </a:stretch>
        </p:blipFill>
        <p:spPr bwMode="auto">
          <a:xfrm>
            <a:off x="8415338" y="3116263"/>
            <a:ext cx="16827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6" descr="B2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51236" t="60918" r="23322" b="-1747"/>
          <a:stretch>
            <a:fillRect/>
          </a:stretch>
        </p:blipFill>
        <p:spPr bwMode="auto">
          <a:xfrm>
            <a:off x="8234363" y="3125788"/>
            <a:ext cx="18415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Oval 123"/>
          <p:cNvSpPr/>
          <p:nvPr/>
        </p:nvSpPr>
        <p:spPr>
          <a:xfrm>
            <a:off x="3509963" y="4076700"/>
            <a:ext cx="36512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275013" y="4262438"/>
            <a:ext cx="36512" cy="3651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810125" y="4076700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4575175" y="4262438"/>
            <a:ext cx="36513" cy="3651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6111875" y="4076700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876925" y="4262438"/>
            <a:ext cx="36513" cy="3651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413625" y="4076700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189788" y="4262438"/>
            <a:ext cx="36512" cy="3651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707438" y="4076700"/>
            <a:ext cx="38100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485188" y="4262438"/>
            <a:ext cx="36512" cy="3651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" name="Picture 6" descr="B2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51236" t="60918" r="23322" b="-1747"/>
          <a:stretch>
            <a:fillRect/>
          </a:stretch>
        </p:blipFill>
        <p:spPr bwMode="auto">
          <a:xfrm>
            <a:off x="5954713" y="3124200"/>
            <a:ext cx="18415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6" descr="B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76678" t="60918" b="-1747"/>
          <a:stretch>
            <a:fillRect/>
          </a:stretch>
        </p:blipFill>
        <p:spPr bwMode="auto">
          <a:xfrm>
            <a:off x="6132513" y="3114675"/>
            <a:ext cx="168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6" descr="B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70848" t="41920" b="40175"/>
          <a:stretch>
            <a:fillRect/>
          </a:stretch>
        </p:blipFill>
        <p:spPr bwMode="auto">
          <a:xfrm>
            <a:off x="6094413" y="2949575"/>
            <a:ext cx="2111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3" descr="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75691" r="62384" b="16261"/>
          <a:stretch>
            <a:fillRect/>
          </a:stretch>
        </p:blipFill>
        <p:spPr bwMode="auto">
          <a:xfrm>
            <a:off x="385763" y="4799013"/>
            <a:ext cx="228600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3" descr="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75691" r="62582" b="15768"/>
          <a:stretch>
            <a:fillRect/>
          </a:stretch>
        </p:blipFill>
        <p:spPr bwMode="auto">
          <a:xfrm>
            <a:off x="4257675" y="1746250"/>
            <a:ext cx="22860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3" descr="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75691" r="74924" b="15768"/>
          <a:stretch>
            <a:fillRect/>
          </a:stretch>
        </p:blipFill>
        <p:spPr bwMode="auto">
          <a:xfrm>
            <a:off x="5543550" y="1746250"/>
            <a:ext cx="15240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3" descr="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75691" r="62384" b="15768"/>
          <a:stretch>
            <a:fillRect/>
          </a:stretch>
        </p:blipFill>
        <p:spPr bwMode="auto">
          <a:xfrm>
            <a:off x="6845300" y="1746250"/>
            <a:ext cx="22860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3" descr="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75691" r="62384" b="15768"/>
          <a:stretch>
            <a:fillRect/>
          </a:stretch>
        </p:blipFill>
        <p:spPr bwMode="auto">
          <a:xfrm>
            <a:off x="8131175" y="1746250"/>
            <a:ext cx="22860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724" name="Picture 4" descr="chu B"/>
          <p:cNvPicPr>
            <a:picLocks noChangeAspect="1" noChangeArrowheads="1"/>
          </p:cNvPicPr>
          <p:nvPr/>
        </p:nvPicPr>
        <p:blipFill>
          <a:blip r:embed="rId3"/>
          <a:srcRect t="11111" r="72501" b="50000"/>
          <a:stretch>
            <a:fillRect/>
          </a:stretch>
        </p:blipFill>
        <p:spPr bwMode="auto">
          <a:xfrm>
            <a:off x="0" y="762000"/>
            <a:ext cx="2514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500"/>
                            </p:stCondLst>
                            <p:childTnLst>
                              <p:par>
                                <p:cTn id="1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90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500"/>
                            </p:stCondLst>
                            <p:childTnLst>
                              <p:par>
                                <p:cTn id="2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2500"/>
                            </p:stCondLst>
                            <p:childTnLst>
                              <p:par>
                                <p:cTn id="2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500"/>
                            </p:stCondLst>
                            <p:childTnLst>
                              <p:par>
                                <p:cTn id="2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500"/>
                            </p:stCondLst>
                            <p:childTnLst>
                              <p:par>
                                <p:cTn id="2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000"/>
                            </p:stCondLst>
                            <p:childTnLst>
                              <p:par>
                                <p:cTn id="2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500"/>
                            </p:stCondLst>
                            <p:childTnLst>
                              <p:par>
                                <p:cTn id="2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4000"/>
                            </p:stCondLst>
                            <p:childTnLst>
                              <p:par>
                                <p:cTn id="2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500"/>
                            </p:stCondLst>
                            <p:childTnLst>
                              <p:par>
                                <p:cTn id="2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000"/>
                            </p:stCondLst>
                            <p:childTnLst>
                              <p:par>
                                <p:cTn id="2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500"/>
                            </p:stCondLst>
                            <p:childTnLst>
                              <p:par>
                                <p:cTn id="2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6000"/>
                            </p:stCondLst>
                            <p:childTnLst>
                              <p:par>
                                <p:cTn id="2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7000"/>
                            </p:stCondLst>
                            <p:childTnLst>
                              <p:par>
                                <p:cTn id="3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463" y="3886200"/>
          <a:ext cx="8771625" cy="1133856"/>
        </p:xfrm>
        <a:graphic>
          <a:graphicData uri="http://schemas.openxmlformats.org/drawingml/2006/table">
            <a:tbl>
              <a:tblPr firstRow="1" bandRow="1"/>
              <a:tblGrid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  <a:gridCol w="324875"/>
              </a:tblGrid>
              <a:tr h="37795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95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95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2600" marR="102600" marT="51301" marB="51301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" name="Oval 133"/>
          <p:cNvSpPr/>
          <p:nvPr/>
        </p:nvSpPr>
        <p:spPr>
          <a:xfrm>
            <a:off x="955675" y="4076700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704850" y="4256088"/>
            <a:ext cx="36513" cy="3651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518" name="Picture 4" descr="chu B"/>
          <p:cNvPicPr>
            <a:picLocks noChangeAspect="1" noChangeArrowheads="1"/>
          </p:cNvPicPr>
          <p:nvPr/>
        </p:nvPicPr>
        <p:blipFill>
          <a:blip r:embed="rId3" cstate="print"/>
          <a:srcRect t="11111" r="72501" b="50000"/>
          <a:stretch>
            <a:fillRect/>
          </a:stretch>
        </p:blipFill>
        <p:spPr bwMode="auto">
          <a:xfrm>
            <a:off x="0" y="13716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9" name="Picture 4" descr="chu B"/>
          <p:cNvPicPr>
            <a:picLocks noChangeAspect="1" noChangeArrowheads="1"/>
          </p:cNvPicPr>
          <p:nvPr/>
        </p:nvPicPr>
        <p:blipFill>
          <a:blip r:embed="rId4"/>
          <a:srcRect l="31667" t="2222" r="32500" b="89999"/>
          <a:stretch>
            <a:fillRect/>
          </a:stretch>
        </p:blipFill>
        <p:spPr bwMode="auto">
          <a:xfrm>
            <a:off x="3048000" y="16764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20" name="Group 7"/>
          <p:cNvGrpSpPr>
            <a:grpSpLocks/>
          </p:cNvGrpSpPr>
          <p:nvPr/>
        </p:nvGrpSpPr>
        <p:grpSpPr bwMode="auto">
          <a:xfrm>
            <a:off x="5943600" y="2438400"/>
            <a:ext cx="749300" cy="973138"/>
            <a:chOff x="1304925" y="1311275"/>
            <a:chExt cx="3733800" cy="4497487"/>
          </a:xfrm>
        </p:grpSpPr>
        <p:pic>
          <p:nvPicPr>
            <p:cNvPr id="102521" name="Picture 3" descr="P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l="25157" t="57831" r="52200" b="20058"/>
            <a:stretch>
              <a:fillRect/>
            </a:stretch>
          </p:blipFill>
          <p:spPr bwMode="auto">
            <a:xfrm>
              <a:off x="2066925" y="3905250"/>
              <a:ext cx="6858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2" name="Picture 3" descr="P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t="57831" r="72327" b="23459"/>
            <a:stretch>
              <a:fillRect/>
            </a:stretch>
          </p:blipFill>
          <p:spPr bwMode="auto">
            <a:xfrm>
              <a:off x="1304925" y="390525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3" name="Picture 3" descr="P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t="75691" r="50629"/>
            <a:stretch>
              <a:fillRect/>
            </a:stretch>
          </p:blipFill>
          <p:spPr bwMode="auto">
            <a:xfrm>
              <a:off x="1304925" y="4714875"/>
              <a:ext cx="1495425" cy="1089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4" name="Picture 3" descr="P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 l="49057"/>
            <a:stretch>
              <a:fillRect/>
            </a:stretch>
          </p:blipFill>
          <p:spPr bwMode="auto">
            <a:xfrm>
              <a:off x="2800350" y="1311275"/>
              <a:ext cx="1543050" cy="447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B2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25530" t="9389" r="54594" b="58079"/>
            <a:stretch>
              <a:fillRect/>
            </a:stretch>
          </p:blipFill>
          <p:spPr bwMode="auto">
            <a:xfrm>
              <a:off x="2343150" y="1809750"/>
              <a:ext cx="714375" cy="1419225"/>
            </a:xfrm>
            <a:prstGeom prst="parallelogram">
              <a:avLst>
                <a:gd name="adj" fmla="val 3676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B2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9364" t="26856" r="74205" b="58079"/>
            <a:stretch>
              <a:fillRect/>
            </a:stretch>
          </p:blipFill>
          <p:spPr bwMode="auto">
            <a:xfrm>
              <a:off x="1793040" y="2560736"/>
              <a:ext cx="590551" cy="657224"/>
            </a:xfrm>
            <a:prstGeom prst="parallelogram">
              <a:avLst>
                <a:gd name="adj" fmla="val 3676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B2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9364" r="78710" b="73145"/>
            <a:stretch>
              <a:fillRect/>
            </a:stretch>
          </p:blipFill>
          <p:spPr bwMode="auto">
            <a:xfrm>
              <a:off x="1802562" y="1398686"/>
              <a:ext cx="428627" cy="1171574"/>
            </a:xfrm>
            <a:prstGeom prst="parallelogram">
              <a:avLst>
                <a:gd name="adj" fmla="val 3676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6" descr="B2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21025" r="23587" b="84280"/>
            <a:stretch>
              <a:fillRect/>
            </a:stretch>
          </p:blipFill>
          <p:spPr bwMode="auto">
            <a:xfrm>
              <a:off x="2190750" y="1419225"/>
              <a:ext cx="1990725" cy="685800"/>
            </a:xfrm>
            <a:prstGeom prst="parallelogram">
              <a:avLst>
                <a:gd name="adj" fmla="val 3676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6" descr="B2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74293" r="7951" b="62665"/>
            <a:stretch>
              <a:fillRect/>
            </a:stretch>
          </p:blipFill>
          <p:spPr bwMode="auto">
            <a:xfrm>
              <a:off x="4114800" y="1419225"/>
              <a:ext cx="638175" cy="1628775"/>
            </a:xfrm>
            <a:prstGeom prst="parallelogram">
              <a:avLst>
                <a:gd name="adj" fmla="val 3676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0" name="Picture 40" descr="R4.pn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32681" t="41620" r="23743" b="45010"/>
            <a:stretch>
              <a:fillRect/>
            </a:stretch>
          </p:blipFill>
          <p:spPr bwMode="auto">
            <a:xfrm>
              <a:off x="2857500" y="3048000"/>
              <a:ext cx="189865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1" name="Picture 6" descr="B2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43286" t="36681" r="27032" b="56332"/>
            <a:stretch>
              <a:fillRect/>
            </a:stretch>
          </p:blipFill>
          <p:spPr bwMode="auto">
            <a:xfrm>
              <a:off x="2990850" y="3028950"/>
              <a:ext cx="1066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2" name="Picture 6" descr="B2.pn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51236" t="60918" r="23322" b="-1747"/>
            <a:stretch>
              <a:fillRect/>
            </a:stretch>
          </p:blipFill>
          <p:spPr bwMode="auto">
            <a:xfrm>
              <a:off x="3288463" y="4073725"/>
              <a:ext cx="914400" cy="172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3" name="Picture 6" descr="B2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76678" t="60918" b="-1747"/>
            <a:stretch>
              <a:fillRect/>
            </a:stretch>
          </p:blipFill>
          <p:spPr bwMode="auto">
            <a:xfrm>
              <a:off x="4190998" y="4027587"/>
              <a:ext cx="838199" cy="178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4" name="Picture 6" descr="B2.pn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-20000"/>
            </a:blip>
            <a:srcRect l="70848" t="41920" b="40175"/>
            <a:stretch>
              <a:fillRect/>
            </a:stretch>
          </p:blipFill>
          <p:spPr bwMode="auto">
            <a:xfrm>
              <a:off x="3990975" y="3257550"/>
              <a:ext cx="104775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8" name="Picture 3" descr="P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25157" t="57831" r="52200" b="20058"/>
          <a:stretch>
            <a:fillRect/>
          </a:stretch>
        </p:blipFill>
        <p:spPr bwMode="auto">
          <a:xfrm>
            <a:off x="538163" y="4622800"/>
            <a:ext cx="1381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3" descr="P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57831" r="72327" b="23459"/>
          <a:stretch>
            <a:fillRect/>
          </a:stretch>
        </p:blipFill>
        <p:spPr bwMode="auto">
          <a:xfrm>
            <a:off x="385763" y="4622800"/>
            <a:ext cx="1682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" descr="P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83739" r="50629"/>
          <a:stretch>
            <a:fillRect/>
          </a:stretch>
        </p:blipFill>
        <p:spPr bwMode="auto">
          <a:xfrm>
            <a:off x="385763" y="4876800"/>
            <a:ext cx="300037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3" descr="P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49057"/>
          <a:stretch>
            <a:fillRect/>
          </a:stretch>
        </p:blipFill>
        <p:spPr bwMode="auto">
          <a:xfrm>
            <a:off x="685800" y="4062413"/>
            <a:ext cx="30956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6" descr="B2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25530" t="9389" r="54594" b="58079"/>
          <a:stretch>
            <a:fillRect/>
          </a:stretch>
        </p:blipFill>
        <p:spPr bwMode="auto">
          <a:xfrm>
            <a:off x="591832" y="4165890"/>
            <a:ext cx="143512" cy="306832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6" descr="B2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9364" t="26856" r="74205" b="58079"/>
          <a:stretch>
            <a:fillRect/>
          </a:stretch>
        </p:blipFill>
        <p:spPr bwMode="auto">
          <a:xfrm>
            <a:off x="481317" y="4328251"/>
            <a:ext cx="118637" cy="142090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6" descr="B2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9364" r="78710" b="73145"/>
          <a:stretch>
            <a:fillRect/>
          </a:stretch>
        </p:blipFill>
        <p:spPr bwMode="auto">
          <a:xfrm>
            <a:off x="483230" y="4077019"/>
            <a:ext cx="86107" cy="253291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6" descr="B2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21025" r="23587" b="84280"/>
          <a:stretch>
            <a:fillRect/>
          </a:stretch>
        </p:blipFill>
        <p:spPr bwMode="auto">
          <a:xfrm>
            <a:off x="561216" y="4081459"/>
            <a:ext cx="399920" cy="148268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6" descr="B2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74293" r="7951" b="62665"/>
          <a:stretch>
            <a:fillRect/>
          </a:stretch>
        </p:blipFill>
        <p:spPr bwMode="auto">
          <a:xfrm>
            <a:off x="947741" y="4081459"/>
            <a:ext cx="128204" cy="352137"/>
          </a:xfrm>
          <a:prstGeom prst="parallelogram">
            <a:avLst>
              <a:gd name="adj" fmla="val 3676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40" descr="R4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32681" t="41620" r="23743" b="45010"/>
          <a:stretch>
            <a:fillRect/>
          </a:stretch>
        </p:blipFill>
        <p:spPr bwMode="auto">
          <a:xfrm>
            <a:off x="695325" y="4433888"/>
            <a:ext cx="381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6" descr="B2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43286" t="36681" r="27032" b="56332"/>
          <a:stretch>
            <a:fillRect/>
          </a:stretch>
        </p:blipFill>
        <p:spPr bwMode="auto">
          <a:xfrm>
            <a:off x="722313" y="4429125"/>
            <a:ext cx="214312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6" descr="B2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70848" t="41920" b="40175"/>
          <a:stretch>
            <a:fillRect/>
          </a:stretch>
        </p:blipFill>
        <p:spPr bwMode="auto">
          <a:xfrm>
            <a:off x="922338" y="4478338"/>
            <a:ext cx="21113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6" descr="B2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76678" t="60918" b="-1747"/>
          <a:stretch>
            <a:fillRect/>
          </a:stretch>
        </p:blipFill>
        <p:spPr bwMode="auto">
          <a:xfrm>
            <a:off x="962025" y="4646613"/>
            <a:ext cx="1682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6" descr="B2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51236" t="60918" r="23322" b="-1747"/>
          <a:stretch>
            <a:fillRect/>
          </a:stretch>
        </p:blipFill>
        <p:spPr bwMode="auto">
          <a:xfrm>
            <a:off x="782638" y="4656138"/>
            <a:ext cx="1841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Oval 123"/>
          <p:cNvSpPr/>
          <p:nvPr/>
        </p:nvSpPr>
        <p:spPr>
          <a:xfrm>
            <a:off x="3509963" y="4076700"/>
            <a:ext cx="36512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275013" y="4262438"/>
            <a:ext cx="36512" cy="3651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810125" y="4076700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4575175" y="4262438"/>
            <a:ext cx="36513" cy="3651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6111875" y="4076700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876925" y="4262438"/>
            <a:ext cx="36513" cy="3651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413625" y="4076700"/>
            <a:ext cx="36513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189788" y="4262438"/>
            <a:ext cx="36512" cy="3651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707438" y="4076700"/>
            <a:ext cx="38100" cy="365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8485188" y="4262438"/>
            <a:ext cx="36512" cy="3651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6" name="Picture 3" descr="P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75691" r="62384" b="16261"/>
          <a:stretch>
            <a:fillRect/>
          </a:stretch>
        </p:blipFill>
        <p:spPr bwMode="auto">
          <a:xfrm>
            <a:off x="385763" y="4799013"/>
            <a:ext cx="228600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1" name="Text Box 161"/>
          <p:cNvSpPr txBox="1">
            <a:spLocks noChangeArrowheads="1"/>
          </p:cNvSpPr>
          <p:nvPr/>
        </p:nvSpPr>
        <p:spPr bwMode="auto">
          <a:xfrm>
            <a:off x="0" y="457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102562" name="Text Box 162"/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chữ hoa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T">
            <a:hlinkClick r:id="" action="ppaction://noaction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20454" t="17392" r="18182" b="20290"/>
          <a:stretch>
            <a:fillRect/>
          </a:stretch>
        </p:blipFill>
        <p:spPr>
          <a:xfrm>
            <a:off x="5638800" y="2133600"/>
            <a:ext cx="3287713" cy="4449763"/>
          </a:xfrm>
          <a:noFill/>
          <a:ln w="88900" cmpd="thickThin">
            <a:solidFill>
              <a:schemeClr val="bg1"/>
            </a:solidFill>
          </a:ln>
        </p:spPr>
      </p:pic>
      <p:pic>
        <p:nvPicPr>
          <p:cNvPr id="94213" name="Picture 5" descr="img014"/>
          <p:cNvPicPr>
            <a:picLocks noChangeAspect="1" noChangeArrowheads="1"/>
          </p:cNvPicPr>
          <p:nvPr/>
        </p:nvPicPr>
        <p:blipFill>
          <a:blip r:embed="rId3"/>
          <a:srcRect l="12941" t="15388" r="11765" b="15388"/>
          <a:stretch>
            <a:fillRect/>
          </a:stretch>
        </p:blipFill>
        <p:spPr bwMode="auto">
          <a:xfrm>
            <a:off x="228600" y="2057400"/>
            <a:ext cx="3581400" cy="4572000"/>
          </a:xfrm>
          <a:prstGeom prst="rect">
            <a:avLst/>
          </a:prstGeom>
          <a:noFill/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năm ngày 22 tháng 9 năm 2016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0" y="457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chữ hoa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yenthe_map_nho1_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058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bh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81200"/>
            <a:ext cx="9144000" cy="2955925"/>
          </a:xfrm>
          <a:noFill/>
          <a:ln/>
        </p:spPr>
      </p:pic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0" y="457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viết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chữ hoa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751944"/>
  <p:tag name="VIOLETTITLE" val="Tuần 3. Ôn chữ hoa: B"/>
  <p:tag name="VIOLETLESSON" val="3"/>
  <p:tag name="VIOLETCATID" val="7840640"/>
  <p:tag name="VIOLETSUBJECT" val="Tập viết 3"/>
  <p:tag name="VIOLETAUTHORID" val="6145317"/>
  <p:tag name="VIOLETAUTHORNAME" val="Vũ Thị Thúy Vinh"/>
  <p:tag name="VIOLETAUTHORAVATAR" val="no_avatar.jpg"/>
  <p:tag name="VIOLETAUTHORADDRESS" val="Truong TH Song Lo - Phu tho"/>
  <p:tag name="VIOLETDATE" val="2016-09-18 20:07:25"/>
  <p:tag name="VIOLETHIT" val="402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6&quot;/&gt;&lt;/object&gt;&lt;object type=&quot;3&quot; unique_id=&quot;10005&quot;&gt;&lt;property id=&quot;20148&quot; value=&quot;5&quot;/&gt;&lt;property id=&quot;20300&quot; value=&quot;Slide 2&quot;/&gt;&lt;property id=&quot;20307&quot; value=&quot;320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7&quot;&gt;&lt;property id=&quot;20148&quot; value=&quot;5&quot;/&gt;&lt;property id=&quot;20300&quot; value=&quot;Slide 4&quot;/&gt;&lt;property id=&quot;20307&quot; value=&quot;332&quot;/&gt;&lt;/object&gt;&lt;object type=&quot;3&quot; unique_id=&quot;10008&quot;&gt;&lt;property id=&quot;20148&quot; value=&quot;5&quot;/&gt;&lt;property id=&quot;20300&quot; value=&quot;Slide 5&quot;/&gt;&lt;property id=&quot;20307&quot; value=&quot;334&quot;/&gt;&lt;/object&gt;&lt;object type=&quot;3&quot; unique_id=&quot;10009&quot;&gt;&lt;property id=&quot;20148&quot; value=&quot;5&quot;/&gt;&lt;property id=&quot;20300&quot; value=&quot;Slide 6&quot;/&gt;&lt;property id=&quot;20307&quot; value=&quot;335&quot;/&gt;&lt;/object&gt;&lt;object type=&quot;3&quot; unique_id=&quot;10010&quot;&gt;&lt;property id=&quot;20148&quot; value=&quot;5&quot;/&gt;&lt;property id=&quot;20300&quot; value=&quot;Slide 7&quot;/&gt;&lt;property id=&quot;20307&quot; value=&quot;331&quot;/&gt;&lt;/object&gt;&lt;object type=&quot;3&quot; unique_id=&quot;10011&quot;&gt;&lt;property id=&quot;20148&quot; value=&quot;5&quot;/&gt;&lt;property id=&quot;20300&quot; value=&quot;Slide 8&quot;/&gt;&lt;property id=&quot;20307&quot; value=&quot;321&quot;/&gt;&lt;/object&gt;&lt;object type=&quot;3&quot; unique_id=&quot;10012&quot;&gt;&lt;property id=&quot;20148&quot; value=&quot;5&quot;/&gt;&lt;property id=&quot;20300&quot; value=&quot;Slide 9&quot;/&gt;&lt;property id=&quot;20307&quot; value=&quot;328&quot;/&gt;&lt;/object&gt;&lt;object type=&quot;3&quot; unique_id=&quot;10013&quot;&gt;&lt;property id=&quot;20148&quot; value=&quot;5&quot;/&gt;&lt;property id=&quot;20300&quot; value=&quot;Slide 10&quot;/&gt;&lt;property id=&quot;20307&quot; value=&quot;315&quot;/&gt;&lt;/object&gt;&lt;object type=&quot;3&quot; unique_id=&quot;10014&quot;&gt;&lt;property id=&quot;20148&quot; value=&quot;5&quot;/&gt;&lt;property id=&quot;20300&quot; value=&quot;Slide 11&quot;/&gt;&lt;property id=&quot;20307&quot; value=&quot;329&quot;/&gt;&lt;/object&gt;&lt;object type=&quot;3&quot; unique_id=&quot;10015&quot;&gt;&lt;property id=&quot;20148&quot; value=&quot;5&quot;/&gt;&lt;property id=&quot;20300&quot; value=&quot;Slide 12&quot;/&gt;&lt;property id=&quot;20307&quot; value=&quot;318&quot;/&gt;&lt;/object&gt;&lt;object type=&quot;3&quot; unique_id=&quot;10016&quot;&gt;&lt;property id=&quot;20148&quot; value=&quot;5&quot;/&gt;&lt;property id=&quot;20300&quot; value=&quot;Slide 13&quot;/&gt;&lt;property id=&quot;20307&quot; value=&quot;326&quot;/&gt;&lt;/object&gt;&lt;object type=&quot;3&quot; unique_id=&quot;10017&quot;&gt;&lt;property id=&quot;20148&quot; value=&quot;5&quot;/&gt;&lt;property id=&quot;20300&quot; value=&quot;Slide 14&quot;/&gt;&lt;property id=&quot;20307&quot; value=&quot;31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96</Words>
  <Application>Microsoft Office PowerPoint</Application>
  <PresentationFormat>On-screen Show (4:3)</PresentationFormat>
  <Paragraphs>31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.VnTimeH</vt:lpstr>
      <vt:lpstr>.VnTime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AutoBVT</cp:lastModifiedBy>
  <cp:revision>47</cp:revision>
  <dcterms:created xsi:type="dcterms:W3CDTF">2012-02-25T13:35:12Z</dcterms:created>
  <dcterms:modified xsi:type="dcterms:W3CDTF">2017-09-18T09:06:23Z</dcterms:modified>
</cp:coreProperties>
</file>